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7453-0D6B-8A40-8AE2-FF4AC8C5AF70}" type="datetimeFigureOut">
              <a:rPr kumimoji="1" lang="en-US" altLang="ja-JP"/>
              <a:t>12/5/2017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A3DC-5143-024E-8B25-460C4FEE0953}" type="slidenum">
              <a:rPr kumimoji="1" lang="en-US" altLang="ja-JP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80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7453-0D6B-8A40-8AE2-FF4AC8C5AF70}" type="datetimeFigureOut">
              <a:rPr kumimoji="1" lang="en-US" altLang="ja-JP"/>
              <a:t>12/5/2017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A3DC-5143-024E-8B25-460C4FEE0953}" type="slidenum">
              <a:rPr kumimoji="1" lang="en-US" altLang="ja-JP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58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7453-0D6B-8A40-8AE2-FF4AC8C5AF70}" type="datetimeFigureOut">
              <a:rPr kumimoji="1" lang="en-US" altLang="ja-JP"/>
              <a:t>12/5/2017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A3DC-5143-024E-8B25-460C4FEE0953}" type="slidenum">
              <a:rPr kumimoji="1" lang="en-US" altLang="ja-JP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62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7453-0D6B-8A40-8AE2-FF4AC8C5AF70}" type="datetimeFigureOut">
              <a:rPr kumimoji="1" lang="en-US" altLang="ja-JP"/>
              <a:t>12/5/2017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A3DC-5143-024E-8B25-460C4FEE0953}" type="slidenum">
              <a:rPr kumimoji="1" lang="en-US" altLang="ja-JP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27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7453-0D6B-8A40-8AE2-FF4AC8C5AF70}" type="datetimeFigureOut">
              <a:rPr kumimoji="1" lang="en-US" altLang="ja-JP"/>
              <a:t>12/5/2017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A3DC-5143-024E-8B25-460C4FEE0953}" type="slidenum">
              <a:rPr kumimoji="1" lang="en-US" altLang="ja-JP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59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7453-0D6B-8A40-8AE2-FF4AC8C5AF70}" type="datetimeFigureOut">
              <a:rPr kumimoji="1" lang="en-US" altLang="ja-JP"/>
              <a:t>12/5/2017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A3DC-5143-024E-8B25-460C4FEE0953}" type="slidenum">
              <a:rPr kumimoji="1" lang="en-US" altLang="ja-JP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1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7453-0D6B-8A40-8AE2-FF4AC8C5AF70}" type="datetimeFigureOut">
              <a:rPr kumimoji="1" lang="en-US" altLang="ja-JP"/>
              <a:t>12/5/2017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A3DC-5143-024E-8B25-460C4FEE0953}" type="slidenum">
              <a:rPr kumimoji="1" lang="en-US" altLang="ja-JP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78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7453-0D6B-8A40-8AE2-FF4AC8C5AF70}" type="datetimeFigureOut">
              <a:rPr kumimoji="1" lang="en-US" altLang="ja-JP"/>
              <a:t>12/5/2017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A3DC-5143-024E-8B25-460C4FEE0953}" type="slidenum">
              <a:rPr kumimoji="1" lang="en-US" altLang="ja-JP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787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7453-0D6B-8A40-8AE2-FF4AC8C5AF70}" type="datetimeFigureOut">
              <a:rPr kumimoji="1" lang="en-US" altLang="ja-JP"/>
              <a:t>12/5/2017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A3DC-5143-024E-8B25-460C4FEE0953}" type="slidenum">
              <a:rPr kumimoji="1" lang="en-US" altLang="ja-JP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47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7453-0D6B-8A40-8AE2-FF4AC8C5AF70}" type="datetimeFigureOut">
              <a:rPr kumimoji="1" lang="en-US" altLang="ja-JP"/>
              <a:t>12/5/2017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A3DC-5143-024E-8B25-460C4FEE0953}" type="slidenum">
              <a:rPr kumimoji="1" lang="en-US" altLang="ja-JP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58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7453-0D6B-8A40-8AE2-FF4AC8C5AF70}" type="datetimeFigureOut">
              <a:rPr kumimoji="1" lang="en-US" altLang="ja-JP"/>
              <a:t>12/5/2017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A3DC-5143-024E-8B25-460C4FEE0953}" type="slidenum">
              <a:rPr kumimoji="1" lang="en-US" altLang="ja-JP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41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7453-0D6B-8A40-8AE2-FF4AC8C5AF70}" type="datetimeFigureOut">
              <a:rPr kumimoji="1" lang="en-US" altLang="ja-JP"/>
              <a:t>12/5/2017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BA3DC-5143-024E-8B25-460C4FEE0953}" type="slidenum">
              <a:rPr kumimoji="1" lang="en-US" altLang="ja-JP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66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39" y="0"/>
            <a:ext cx="12192000" cy="804672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6368762" y="3146197"/>
            <a:ext cx="62367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5400" b="1">
                <a:solidFill>
                  <a:srgbClr val="FF0000"/>
                </a:solidFill>
                <a:latin typeface="+mj-ea"/>
                <a:ea typeface="+mj-ea"/>
                <a:cs typeface="Tahoma" panose="020B0604030504040204" pitchFamily="34" charset="0"/>
              </a:rPr>
              <a:t>婚活応援</a:t>
            </a:r>
            <a:r>
              <a:rPr lang="en-US" altLang="ja-JP" sz="5400" b="1">
                <a:solidFill>
                  <a:srgbClr val="FF0000"/>
                </a:solidFill>
                <a:latin typeface="+mj-ea"/>
                <a:ea typeface="+mj-ea"/>
                <a:cs typeface="Tahoma" panose="020B0604030504040204" pitchFamily="34" charset="0"/>
              </a:rPr>
              <a:t>!!</a:t>
            </a:r>
          </a:p>
          <a:p>
            <a:pPr algn="l"/>
            <a:r>
              <a:rPr lang="ja-JP" altLang="en-US" sz="5400" b="1">
                <a:solidFill>
                  <a:srgbClr val="FF0000"/>
                </a:solidFill>
                <a:latin typeface="+mj-ea"/>
                <a:ea typeface="+mj-ea"/>
                <a:cs typeface="Tahoma" panose="020B0604030504040204" pitchFamily="34" charset="0"/>
              </a:rPr>
              <a:t>月いちのご挨拶☆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30655" y="6241034"/>
            <a:ext cx="2532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4000" b="1">
                <a:solidFill>
                  <a:srgbClr val="002060"/>
                </a:solidFill>
                <a:latin typeface="Tw Cen MT" panose="020B0602020104020603" pitchFamily="34" charset="0"/>
                <a:ea typeface="+mj-ea"/>
                <a:cs typeface="Courier New" panose="02070309020205020404" pitchFamily="49" charset="0"/>
              </a:rPr>
              <a:t>By</a:t>
            </a:r>
            <a:r>
              <a:rPr lang="ja-JP" altLang="en-US" sz="4000" b="1">
                <a:solidFill>
                  <a:srgbClr val="002060"/>
                </a:solidFill>
                <a:latin typeface="Tw Cen MT" panose="020B0602020104020603" pitchFamily="34" charset="0"/>
                <a:ea typeface="+mj-ea"/>
                <a:cs typeface="Courier New" panose="02070309020205020404" pitchFamily="49" charset="0"/>
              </a:rPr>
              <a:t>いちは</a:t>
            </a:r>
          </a:p>
        </p:txBody>
      </p:sp>
    </p:spTree>
    <p:extLst>
      <p:ext uri="{BB962C8B-B14F-4D97-AF65-F5344CB8AC3E}">
        <p14:creationId xmlns:p14="http://schemas.microsoft.com/office/powerpoint/2010/main" val="1047263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ワイド画面</PresentationFormat>
  <Slides>1</Slides>
  <Notes>0</Notes>
  <HiddenSlides>0</HiddenSlide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</cp:revision>
  <dcterms:modified xsi:type="dcterms:W3CDTF">2017-12-05T04:47:56Z</dcterms:modified>
</cp:coreProperties>
</file>